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9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ush Saxena" userId="01a51e374e6eee35" providerId="LiveId" clId="{D7F9DAE7-6A52-435D-9348-348CCFE024FF}"/>
    <pc:docChg chg="modSld">
      <pc:chgData name="Ankush Saxena" userId="01a51e374e6eee35" providerId="LiveId" clId="{D7F9DAE7-6A52-435D-9348-348CCFE024FF}" dt="2023-09-26T10:02:01.906" v="2" actId="6549"/>
      <pc:docMkLst>
        <pc:docMk/>
      </pc:docMkLst>
      <pc:sldChg chg="modSp mod">
        <pc:chgData name="Ankush Saxena" userId="01a51e374e6eee35" providerId="LiveId" clId="{D7F9DAE7-6A52-435D-9348-348CCFE024FF}" dt="2023-09-26T10:02:01.906" v="2" actId="6549"/>
        <pc:sldMkLst>
          <pc:docMk/>
          <pc:sldMk cId="2868143304" sldId="293"/>
        </pc:sldMkLst>
        <pc:spChg chg="mod">
          <ac:chgData name="Ankush Saxena" userId="01a51e374e6eee35" providerId="LiveId" clId="{D7F9DAE7-6A52-435D-9348-348CCFE024FF}" dt="2023-09-26T10:02:01.906" v="2" actId="6549"/>
          <ac:spMkLst>
            <pc:docMk/>
            <pc:sldMk cId="2868143304" sldId="293"/>
            <ac:spMk id="2" creationId="{6785E17B-6467-0093-89F3-DA7948D50729}"/>
          </ac:spMkLst>
        </pc:spChg>
      </pc:sldChg>
    </pc:docChg>
  </pc:docChgLst>
  <pc:docChgLst>
    <pc:chgData name="Ankush Saxena" userId="01a51e374e6eee35" providerId="LiveId" clId="{6ABE3F1F-CBAA-40AA-8D53-61E23A47B381}"/>
    <pc:docChg chg="custSel addSld modSld sldOrd">
      <pc:chgData name="Ankush Saxena" userId="01a51e374e6eee35" providerId="LiveId" clId="{6ABE3F1F-CBAA-40AA-8D53-61E23A47B381}" dt="2023-08-09T16:51:57.631" v="537" actId="1076"/>
      <pc:docMkLst>
        <pc:docMk/>
      </pc:docMkLst>
      <pc:sldChg chg="modSp mod ord modTransition setBg">
        <pc:chgData name="Ankush Saxena" userId="01a51e374e6eee35" providerId="LiveId" clId="{6ABE3F1F-CBAA-40AA-8D53-61E23A47B381}" dt="2023-08-08T19:50:16.164" v="376"/>
        <pc:sldMkLst>
          <pc:docMk/>
          <pc:sldMk cId="1603341238" sldId="258"/>
        </pc:sldMkLst>
        <pc:picChg chg="mod">
          <ac:chgData name="Ankush Saxena" userId="01a51e374e6eee35" providerId="LiveId" clId="{6ABE3F1F-CBAA-40AA-8D53-61E23A47B381}" dt="2023-08-08T19:41:20.144" v="239" actId="1076"/>
          <ac:picMkLst>
            <pc:docMk/>
            <pc:sldMk cId="1603341238" sldId="258"/>
            <ac:picMk id="3" creationId="{D1120F10-E7C4-7B1F-AC36-1FE13158671B}"/>
          </ac:picMkLst>
        </pc:picChg>
      </pc:sldChg>
      <pc:sldChg chg="modSp mod setBg">
        <pc:chgData name="Ankush Saxena" userId="01a51e374e6eee35" providerId="LiveId" clId="{6ABE3F1F-CBAA-40AA-8D53-61E23A47B381}" dt="2023-08-09T16:46:18.432" v="503" actId="1076"/>
        <pc:sldMkLst>
          <pc:docMk/>
          <pc:sldMk cId="1860116702" sldId="259"/>
        </pc:sldMkLst>
        <pc:picChg chg="mod">
          <ac:chgData name="Ankush Saxena" userId="01a51e374e6eee35" providerId="LiveId" clId="{6ABE3F1F-CBAA-40AA-8D53-61E23A47B381}" dt="2023-08-09T16:46:18.432" v="503" actId="1076"/>
          <ac:picMkLst>
            <pc:docMk/>
            <pc:sldMk cId="1860116702" sldId="259"/>
            <ac:picMk id="3" creationId="{3A539AFB-2F8D-88FB-88F9-AFAE33E821BE}"/>
          </ac:picMkLst>
        </pc:picChg>
      </pc:sldChg>
      <pc:sldChg chg="modSp mod setBg">
        <pc:chgData name="Ankush Saxena" userId="01a51e374e6eee35" providerId="LiveId" clId="{6ABE3F1F-CBAA-40AA-8D53-61E23A47B381}" dt="2023-08-09T16:46:25.190" v="504" actId="1076"/>
        <pc:sldMkLst>
          <pc:docMk/>
          <pc:sldMk cId="3952040725" sldId="260"/>
        </pc:sldMkLst>
        <pc:picChg chg="mod">
          <ac:chgData name="Ankush Saxena" userId="01a51e374e6eee35" providerId="LiveId" clId="{6ABE3F1F-CBAA-40AA-8D53-61E23A47B381}" dt="2023-08-09T16:46:25.190" v="504" actId="1076"/>
          <ac:picMkLst>
            <pc:docMk/>
            <pc:sldMk cId="3952040725" sldId="260"/>
            <ac:picMk id="5" creationId="{3050F221-32B9-82B1-775B-45CF11C750BD}"/>
          </ac:picMkLst>
        </pc:picChg>
      </pc:sldChg>
      <pc:sldChg chg="addSp delSp modSp mod setBg">
        <pc:chgData name="Ankush Saxena" userId="01a51e374e6eee35" providerId="LiveId" clId="{6ABE3F1F-CBAA-40AA-8D53-61E23A47B381}" dt="2023-08-09T16:46:31.036" v="505" actId="1076"/>
        <pc:sldMkLst>
          <pc:docMk/>
          <pc:sldMk cId="1481440483" sldId="261"/>
        </pc:sldMkLst>
        <pc:picChg chg="del mod">
          <ac:chgData name="Ankush Saxena" userId="01a51e374e6eee35" providerId="LiveId" clId="{6ABE3F1F-CBAA-40AA-8D53-61E23A47B381}" dt="2023-08-08T18:21:43.972" v="135" actId="478"/>
          <ac:picMkLst>
            <pc:docMk/>
            <pc:sldMk cId="1481440483" sldId="261"/>
            <ac:picMk id="3" creationId="{E480843F-8F19-08D0-E540-AD160898A2D1}"/>
          </ac:picMkLst>
        </pc:picChg>
        <pc:picChg chg="add mod">
          <ac:chgData name="Ankush Saxena" userId="01a51e374e6eee35" providerId="LiveId" clId="{6ABE3F1F-CBAA-40AA-8D53-61E23A47B381}" dt="2023-08-09T16:46:31.036" v="505" actId="1076"/>
          <ac:picMkLst>
            <pc:docMk/>
            <pc:sldMk cId="1481440483" sldId="261"/>
            <ac:picMk id="4" creationId="{CD9D04B3-078B-6B74-61A7-035BA47760BE}"/>
          </ac:picMkLst>
        </pc:picChg>
      </pc:sldChg>
      <pc:sldChg chg="addSp modSp mod setBg">
        <pc:chgData name="Ankush Saxena" userId="01a51e374e6eee35" providerId="LiveId" clId="{6ABE3F1F-CBAA-40AA-8D53-61E23A47B381}" dt="2023-08-09T16:46:46.318" v="506" actId="1076"/>
        <pc:sldMkLst>
          <pc:docMk/>
          <pc:sldMk cId="298831413" sldId="262"/>
        </pc:sldMkLst>
        <pc:picChg chg="add mod">
          <ac:chgData name="Ankush Saxena" userId="01a51e374e6eee35" providerId="LiveId" clId="{6ABE3F1F-CBAA-40AA-8D53-61E23A47B381}" dt="2023-08-09T16:46:46.318" v="506" actId="1076"/>
          <ac:picMkLst>
            <pc:docMk/>
            <pc:sldMk cId="298831413" sldId="262"/>
            <ac:picMk id="3" creationId="{1F9B4E51-516C-2585-EE3E-DB886140CD3D}"/>
          </ac:picMkLst>
        </pc:picChg>
      </pc:sldChg>
      <pc:sldChg chg="addSp modSp new mod setBg">
        <pc:chgData name="Ankush Saxena" userId="01a51e374e6eee35" providerId="LiveId" clId="{6ABE3F1F-CBAA-40AA-8D53-61E23A47B381}" dt="2023-08-09T16:46:52.039" v="507" actId="1076"/>
        <pc:sldMkLst>
          <pc:docMk/>
          <pc:sldMk cId="1747681800" sldId="263"/>
        </pc:sldMkLst>
        <pc:picChg chg="add mod">
          <ac:chgData name="Ankush Saxena" userId="01a51e374e6eee35" providerId="LiveId" clId="{6ABE3F1F-CBAA-40AA-8D53-61E23A47B381}" dt="2023-08-09T16:46:52.039" v="507" actId="1076"/>
          <ac:picMkLst>
            <pc:docMk/>
            <pc:sldMk cId="1747681800" sldId="263"/>
            <ac:picMk id="3" creationId="{0B87B894-C884-41EC-D8E4-1382A0741A58}"/>
          </ac:picMkLst>
        </pc:picChg>
      </pc:sldChg>
      <pc:sldChg chg="addSp delSp modSp new mod setBg">
        <pc:chgData name="Ankush Saxena" userId="01a51e374e6eee35" providerId="LiveId" clId="{6ABE3F1F-CBAA-40AA-8D53-61E23A47B381}" dt="2023-08-09T16:46:59.824" v="508" actId="1076"/>
        <pc:sldMkLst>
          <pc:docMk/>
          <pc:sldMk cId="816314339" sldId="264"/>
        </pc:sldMkLst>
        <pc:picChg chg="add del mod">
          <ac:chgData name="Ankush Saxena" userId="01a51e374e6eee35" providerId="LiveId" clId="{6ABE3F1F-CBAA-40AA-8D53-61E23A47B381}" dt="2023-08-07T09:39:29.776" v="8" actId="478"/>
          <ac:picMkLst>
            <pc:docMk/>
            <pc:sldMk cId="816314339" sldId="264"/>
            <ac:picMk id="3" creationId="{FBC2B5F4-5AE0-E1C1-DE9F-0CF47494E4C7}"/>
          </ac:picMkLst>
        </pc:picChg>
        <pc:picChg chg="add mod">
          <ac:chgData name="Ankush Saxena" userId="01a51e374e6eee35" providerId="LiveId" clId="{6ABE3F1F-CBAA-40AA-8D53-61E23A47B381}" dt="2023-08-09T16:46:59.824" v="508" actId="1076"/>
          <ac:picMkLst>
            <pc:docMk/>
            <pc:sldMk cId="816314339" sldId="264"/>
            <ac:picMk id="5" creationId="{B7847C9E-25D8-254D-EAB8-7BAA6C99D9D5}"/>
          </ac:picMkLst>
        </pc:picChg>
      </pc:sldChg>
      <pc:sldChg chg="addSp modSp new mod setBg">
        <pc:chgData name="Ankush Saxena" userId="01a51e374e6eee35" providerId="LiveId" clId="{6ABE3F1F-CBAA-40AA-8D53-61E23A47B381}" dt="2023-08-09T16:47:12.381" v="509" actId="1076"/>
        <pc:sldMkLst>
          <pc:docMk/>
          <pc:sldMk cId="2859899287" sldId="265"/>
        </pc:sldMkLst>
        <pc:picChg chg="add mod">
          <ac:chgData name="Ankush Saxena" userId="01a51e374e6eee35" providerId="LiveId" clId="{6ABE3F1F-CBAA-40AA-8D53-61E23A47B381}" dt="2023-08-09T16:47:12.381" v="509" actId="1076"/>
          <ac:picMkLst>
            <pc:docMk/>
            <pc:sldMk cId="2859899287" sldId="265"/>
            <ac:picMk id="3" creationId="{D6955F4D-4202-48A4-CC2A-92E6BF0F0C0E}"/>
          </ac:picMkLst>
        </pc:picChg>
      </pc:sldChg>
      <pc:sldChg chg="addSp delSp modSp new mod setBg">
        <pc:chgData name="Ankush Saxena" userId="01a51e374e6eee35" providerId="LiveId" clId="{6ABE3F1F-CBAA-40AA-8D53-61E23A47B381}" dt="2023-08-09T16:47:18.638" v="510" actId="1076"/>
        <pc:sldMkLst>
          <pc:docMk/>
          <pc:sldMk cId="2036051455" sldId="266"/>
        </pc:sldMkLst>
        <pc:picChg chg="add del mod">
          <ac:chgData name="Ankush Saxena" userId="01a51e374e6eee35" providerId="LiveId" clId="{6ABE3F1F-CBAA-40AA-8D53-61E23A47B381}" dt="2023-08-08T20:00:19.844" v="388" actId="478"/>
          <ac:picMkLst>
            <pc:docMk/>
            <pc:sldMk cId="2036051455" sldId="266"/>
            <ac:picMk id="3" creationId="{1B6D895C-6F05-CAE4-54D1-F0475355D75C}"/>
          </ac:picMkLst>
        </pc:picChg>
        <pc:picChg chg="add mod">
          <ac:chgData name="Ankush Saxena" userId="01a51e374e6eee35" providerId="LiveId" clId="{6ABE3F1F-CBAA-40AA-8D53-61E23A47B381}" dt="2023-08-09T16:47:18.638" v="510" actId="1076"/>
          <ac:picMkLst>
            <pc:docMk/>
            <pc:sldMk cId="2036051455" sldId="266"/>
            <ac:picMk id="5" creationId="{E85A7827-1534-8CA1-7770-261F6B509E00}"/>
          </ac:picMkLst>
        </pc:picChg>
      </pc:sldChg>
      <pc:sldChg chg="addSp modSp new mod setBg">
        <pc:chgData name="Ankush Saxena" userId="01a51e374e6eee35" providerId="LiveId" clId="{6ABE3F1F-CBAA-40AA-8D53-61E23A47B381}" dt="2023-08-09T16:47:28.881" v="511" actId="1076"/>
        <pc:sldMkLst>
          <pc:docMk/>
          <pc:sldMk cId="1053218051" sldId="267"/>
        </pc:sldMkLst>
        <pc:picChg chg="add mod">
          <ac:chgData name="Ankush Saxena" userId="01a51e374e6eee35" providerId="LiveId" clId="{6ABE3F1F-CBAA-40AA-8D53-61E23A47B381}" dt="2023-08-09T16:47:28.881" v="511" actId="1076"/>
          <ac:picMkLst>
            <pc:docMk/>
            <pc:sldMk cId="1053218051" sldId="267"/>
            <ac:picMk id="3" creationId="{00AF6D2D-0429-8E30-E8C5-AA5269CF2A08}"/>
          </ac:picMkLst>
        </pc:picChg>
      </pc:sldChg>
      <pc:sldChg chg="addSp modSp new mod setBg">
        <pc:chgData name="Ankush Saxena" userId="01a51e374e6eee35" providerId="LiveId" clId="{6ABE3F1F-CBAA-40AA-8D53-61E23A47B381}" dt="2023-08-09T16:47:34.097" v="512" actId="1076"/>
        <pc:sldMkLst>
          <pc:docMk/>
          <pc:sldMk cId="495137016" sldId="268"/>
        </pc:sldMkLst>
        <pc:picChg chg="add mod">
          <ac:chgData name="Ankush Saxena" userId="01a51e374e6eee35" providerId="LiveId" clId="{6ABE3F1F-CBAA-40AA-8D53-61E23A47B381}" dt="2023-08-09T16:47:34.097" v="512" actId="1076"/>
          <ac:picMkLst>
            <pc:docMk/>
            <pc:sldMk cId="495137016" sldId="268"/>
            <ac:picMk id="3" creationId="{517A7BE6-48A5-A7B3-7C59-C7D956B8D38B}"/>
          </ac:picMkLst>
        </pc:picChg>
      </pc:sldChg>
      <pc:sldChg chg="addSp modSp new mod setBg">
        <pc:chgData name="Ankush Saxena" userId="01a51e374e6eee35" providerId="LiveId" clId="{6ABE3F1F-CBAA-40AA-8D53-61E23A47B381}" dt="2023-08-09T16:47:40.973" v="513" actId="1076"/>
        <pc:sldMkLst>
          <pc:docMk/>
          <pc:sldMk cId="65958593" sldId="269"/>
        </pc:sldMkLst>
        <pc:picChg chg="add mod">
          <ac:chgData name="Ankush Saxena" userId="01a51e374e6eee35" providerId="LiveId" clId="{6ABE3F1F-CBAA-40AA-8D53-61E23A47B381}" dt="2023-08-09T16:47:40.973" v="513" actId="1076"/>
          <ac:picMkLst>
            <pc:docMk/>
            <pc:sldMk cId="65958593" sldId="269"/>
            <ac:picMk id="3" creationId="{E148C553-0EB4-EBA5-00A8-43B83F511757}"/>
          </ac:picMkLst>
        </pc:picChg>
      </pc:sldChg>
      <pc:sldChg chg="addSp modSp new mod setBg">
        <pc:chgData name="Ankush Saxena" userId="01a51e374e6eee35" providerId="LiveId" clId="{6ABE3F1F-CBAA-40AA-8D53-61E23A47B381}" dt="2023-08-09T16:47:46.724" v="514" actId="1076"/>
        <pc:sldMkLst>
          <pc:docMk/>
          <pc:sldMk cId="3080969286" sldId="270"/>
        </pc:sldMkLst>
        <pc:picChg chg="add mod">
          <ac:chgData name="Ankush Saxena" userId="01a51e374e6eee35" providerId="LiveId" clId="{6ABE3F1F-CBAA-40AA-8D53-61E23A47B381}" dt="2023-08-09T16:47:46.724" v="514" actId="1076"/>
          <ac:picMkLst>
            <pc:docMk/>
            <pc:sldMk cId="3080969286" sldId="270"/>
            <ac:picMk id="3" creationId="{C5326226-6B01-5550-455D-0F2A8204C5DB}"/>
          </ac:picMkLst>
        </pc:picChg>
      </pc:sldChg>
      <pc:sldChg chg="addSp modSp new mod setBg">
        <pc:chgData name="Ankush Saxena" userId="01a51e374e6eee35" providerId="LiveId" clId="{6ABE3F1F-CBAA-40AA-8D53-61E23A47B381}" dt="2023-08-09T16:47:51.870" v="515" actId="1076"/>
        <pc:sldMkLst>
          <pc:docMk/>
          <pc:sldMk cId="1543770085" sldId="271"/>
        </pc:sldMkLst>
        <pc:picChg chg="add mod">
          <ac:chgData name="Ankush Saxena" userId="01a51e374e6eee35" providerId="LiveId" clId="{6ABE3F1F-CBAA-40AA-8D53-61E23A47B381}" dt="2023-08-09T16:47:51.870" v="515" actId="1076"/>
          <ac:picMkLst>
            <pc:docMk/>
            <pc:sldMk cId="1543770085" sldId="271"/>
            <ac:picMk id="3" creationId="{FED4E27E-1B74-40E9-565D-01646E053C61}"/>
          </ac:picMkLst>
        </pc:picChg>
      </pc:sldChg>
      <pc:sldChg chg="addSp modSp new mod setBg">
        <pc:chgData name="Ankush Saxena" userId="01a51e374e6eee35" providerId="LiveId" clId="{6ABE3F1F-CBAA-40AA-8D53-61E23A47B381}" dt="2023-08-09T16:47:57.440" v="516" actId="1076"/>
        <pc:sldMkLst>
          <pc:docMk/>
          <pc:sldMk cId="1531069850" sldId="272"/>
        </pc:sldMkLst>
        <pc:picChg chg="add mod">
          <ac:chgData name="Ankush Saxena" userId="01a51e374e6eee35" providerId="LiveId" clId="{6ABE3F1F-CBAA-40AA-8D53-61E23A47B381}" dt="2023-08-09T16:47:57.440" v="516" actId="1076"/>
          <ac:picMkLst>
            <pc:docMk/>
            <pc:sldMk cId="1531069850" sldId="272"/>
            <ac:picMk id="3" creationId="{9C2F1CBE-AA5F-887E-DD9D-9830D66345BB}"/>
          </ac:picMkLst>
        </pc:picChg>
      </pc:sldChg>
      <pc:sldChg chg="addSp modSp new mod setBg">
        <pc:chgData name="Ankush Saxena" userId="01a51e374e6eee35" providerId="LiveId" clId="{6ABE3F1F-CBAA-40AA-8D53-61E23A47B381}" dt="2023-08-09T16:48:06.252" v="517" actId="1076"/>
        <pc:sldMkLst>
          <pc:docMk/>
          <pc:sldMk cId="931655098" sldId="273"/>
        </pc:sldMkLst>
        <pc:picChg chg="add mod">
          <ac:chgData name="Ankush Saxena" userId="01a51e374e6eee35" providerId="LiveId" clId="{6ABE3F1F-CBAA-40AA-8D53-61E23A47B381}" dt="2023-08-09T16:48:06.252" v="517" actId="1076"/>
          <ac:picMkLst>
            <pc:docMk/>
            <pc:sldMk cId="931655098" sldId="273"/>
            <ac:picMk id="3" creationId="{724F4FDB-B54F-ECAA-BEFB-C40E7B27361B}"/>
          </ac:picMkLst>
        </pc:picChg>
      </pc:sldChg>
      <pc:sldChg chg="addSp modSp new mod setBg">
        <pc:chgData name="Ankush Saxena" userId="01a51e374e6eee35" providerId="LiveId" clId="{6ABE3F1F-CBAA-40AA-8D53-61E23A47B381}" dt="2023-08-09T16:48:13.072" v="518" actId="1076"/>
        <pc:sldMkLst>
          <pc:docMk/>
          <pc:sldMk cId="494908104" sldId="274"/>
        </pc:sldMkLst>
        <pc:picChg chg="add mod">
          <ac:chgData name="Ankush Saxena" userId="01a51e374e6eee35" providerId="LiveId" clId="{6ABE3F1F-CBAA-40AA-8D53-61E23A47B381}" dt="2023-08-09T16:48:13.072" v="518" actId="1076"/>
          <ac:picMkLst>
            <pc:docMk/>
            <pc:sldMk cId="494908104" sldId="274"/>
            <ac:picMk id="3" creationId="{61E6AD82-E9F9-55F8-5350-A9414E4E060E}"/>
          </ac:picMkLst>
        </pc:picChg>
      </pc:sldChg>
      <pc:sldChg chg="addSp modSp new mod setBg">
        <pc:chgData name="Ankush Saxena" userId="01a51e374e6eee35" providerId="LiveId" clId="{6ABE3F1F-CBAA-40AA-8D53-61E23A47B381}" dt="2023-08-09T16:48:18.499" v="519" actId="571"/>
        <pc:sldMkLst>
          <pc:docMk/>
          <pc:sldMk cId="65126478" sldId="275"/>
        </pc:sldMkLst>
        <pc:picChg chg="add mod">
          <ac:chgData name="Ankush Saxena" userId="01a51e374e6eee35" providerId="LiveId" clId="{6ABE3F1F-CBAA-40AA-8D53-61E23A47B381}" dt="2023-08-09T16:48:18.499" v="519" actId="571"/>
          <ac:picMkLst>
            <pc:docMk/>
            <pc:sldMk cId="65126478" sldId="275"/>
            <ac:picMk id="2" creationId="{AD44DCFC-F216-D186-5155-B2B39D21BEA8}"/>
          </ac:picMkLst>
        </pc:picChg>
        <pc:picChg chg="add mod">
          <ac:chgData name="Ankush Saxena" userId="01a51e374e6eee35" providerId="LiveId" clId="{6ABE3F1F-CBAA-40AA-8D53-61E23A47B381}" dt="2023-08-08T20:09:04.537" v="453" actId="108"/>
          <ac:picMkLst>
            <pc:docMk/>
            <pc:sldMk cId="65126478" sldId="275"/>
            <ac:picMk id="3" creationId="{285D3445-2EF3-8BD3-0619-97DFC05BD4DA}"/>
          </ac:picMkLst>
        </pc:picChg>
      </pc:sldChg>
      <pc:sldChg chg="addSp modSp new mod setBg">
        <pc:chgData name="Ankush Saxena" userId="01a51e374e6eee35" providerId="LiveId" clId="{6ABE3F1F-CBAA-40AA-8D53-61E23A47B381}" dt="2023-08-09T16:48:35.183" v="521" actId="14100"/>
        <pc:sldMkLst>
          <pc:docMk/>
          <pc:sldMk cId="2466657091" sldId="276"/>
        </pc:sldMkLst>
        <pc:picChg chg="add mod">
          <ac:chgData name="Ankush Saxena" userId="01a51e374e6eee35" providerId="LiveId" clId="{6ABE3F1F-CBAA-40AA-8D53-61E23A47B381}" dt="2023-08-09T16:48:35.183" v="521" actId="14100"/>
          <ac:picMkLst>
            <pc:docMk/>
            <pc:sldMk cId="2466657091" sldId="276"/>
            <ac:picMk id="3" creationId="{FC3CEBC2-B810-3830-E44E-1B30B0D1B75F}"/>
          </ac:picMkLst>
        </pc:picChg>
      </pc:sldChg>
      <pc:sldChg chg="addSp modSp new mod setBg">
        <pc:chgData name="Ankush Saxena" userId="01a51e374e6eee35" providerId="LiveId" clId="{6ABE3F1F-CBAA-40AA-8D53-61E23A47B381}" dt="2023-08-09T16:49:03.802" v="522" actId="1076"/>
        <pc:sldMkLst>
          <pc:docMk/>
          <pc:sldMk cId="4061016479" sldId="277"/>
        </pc:sldMkLst>
        <pc:picChg chg="add mod">
          <ac:chgData name="Ankush Saxena" userId="01a51e374e6eee35" providerId="LiveId" clId="{6ABE3F1F-CBAA-40AA-8D53-61E23A47B381}" dt="2023-08-09T16:49:03.802" v="522" actId="1076"/>
          <ac:picMkLst>
            <pc:docMk/>
            <pc:sldMk cId="4061016479" sldId="277"/>
            <ac:picMk id="3" creationId="{3FEDE3C1-C1EB-F9A8-048F-31C5F458CFAC}"/>
          </ac:picMkLst>
        </pc:picChg>
      </pc:sldChg>
      <pc:sldChg chg="addSp modSp new mod setBg">
        <pc:chgData name="Ankush Saxena" userId="01a51e374e6eee35" providerId="LiveId" clId="{6ABE3F1F-CBAA-40AA-8D53-61E23A47B381}" dt="2023-08-09T16:49:09.409" v="523" actId="571"/>
        <pc:sldMkLst>
          <pc:docMk/>
          <pc:sldMk cId="3875715086" sldId="278"/>
        </pc:sldMkLst>
        <pc:picChg chg="add mod">
          <ac:chgData name="Ankush Saxena" userId="01a51e374e6eee35" providerId="LiveId" clId="{6ABE3F1F-CBAA-40AA-8D53-61E23A47B381}" dt="2023-08-09T16:49:09.409" v="523" actId="571"/>
          <ac:picMkLst>
            <pc:docMk/>
            <pc:sldMk cId="3875715086" sldId="278"/>
            <ac:picMk id="2" creationId="{1E89B122-0D73-0FE7-2BD1-A6D54C1A2F30}"/>
          </ac:picMkLst>
        </pc:picChg>
        <pc:picChg chg="add mod">
          <ac:chgData name="Ankush Saxena" userId="01a51e374e6eee35" providerId="LiveId" clId="{6ABE3F1F-CBAA-40AA-8D53-61E23A47B381}" dt="2023-08-08T20:11:08.873" v="458" actId="108"/>
          <ac:picMkLst>
            <pc:docMk/>
            <pc:sldMk cId="3875715086" sldId="278"/>
            <ac:picMk id="3" creationId="{6F674782-AA71-5793-A72F-FA6D5C6BBB53}"/>
          </ac:picMkLst>
        </pc:picChg>
      </pc:sldChg>
      <pc:sldChg chg="addSp modSp new mod setBg">
        <pc:chgData name="Ankush Saxena" userId="01a51e374e6eee35" providerId="LiveId" clId="{6ABE3F1F-CBAA-40AA-8D53-61E23A47B381}" dt="2023-08-09T16:49:14.717" v="524" actId="1076"/>
        <pc:sldMkLst>
          <pc:docMk/>
          <pc:sldMk cId="3585763845" sldId="279"/>
        </pc:sldMkLst>
        <pc:picChg chg="add mod">
          <ac:chgData name="Ankush Saxena" userId="01a51e374e6eee35" providerId="LiveId" clId="{6ABE3F1F-CBAA-40AA-8D53-61E23A47B381}" dt="2023-08-09T16:49:14.717" v="524" actId="1076"/>
          <ac:picMkLst>
            <pc:docMk/>
            <pc:sldMk cId="3585763845" sldId="279"/>
            <ac:picMk id="3" creationId="{D13C1CBC-B424-7A90-D3A1-600A8E4351C8}"/>
          </ac:picMkLst>
        </pc:picChg>
      </pc:sldChg>
      <pc:sldChg chg="addSp delSp modSp new mod setBg">
        <pc:chgData name="Ankush Saxena" userId="01a51e374e6eee35" providerId="LiveId" clId="{6ABE3F1F-CBAA-40AA-8D53-61E23A47B381}" dt="2023-08-09T16:49:21.434" v="525" actId="1076"/>
        <pc:sldMkLst>
          <pc:docMk/>
          <pc:sldMk cId="3534544441" sldId="280"/>
        </pc:sldMkLst>
        <pc:picChg chg="add del mod">
          <ac:chgData name="Ankush Saxena" userId="01a51e374e6eee35" providerId="LiveId" clId="{6ABE3F1F-CBAA-40AA-8D53-61E23A47B381}" dt="2023-08-08T20:19:54.575" v="461" actId="478"/>
          <ac:picMkLst>
            <pc:docMk/>
            <pc:sldMk cId="3534544441" sldId="280"/>
            <ac:picMk id="3" creationId="{9DE98442-69D5-86FE-3586-434C863D9FF7}"/>
          </ac:picMkLst>
        </pc:picChg>
        <pc:picChg chg="add mod">
          <ac:chgData name="Ankush Saxena" userId="01a51e374e6eee35" providerId="LiveId" clId="{6ABE3F1F-CBAA-40AA-8D53-61E23A47B381}" dt="2023-08-09T16:49:21.434" v="525" actId="1076"/>
          <ac:picMkLst>
            <pc:docMk/>
            <pc:sldMk cId="3534544441" sldId="280"/>
            <ac:picMk id="5" creationId="{0C6C3E74-B331-6C56-3D9B-587D176688F5}"/>
          </ac:picMkLst>
        </pc:picChg>
      </pc:sldChg>
      <pc:sldChg chg="addSp modSp new mod setBg">
        <pc:chgData name="Ankush Saxena" userId="01a51e374e6eee35" providerId="LiveId" clId="{6ABE3F1F-CBAA-40AA-8D53-61E23A47B381}" dt="2023-08-09T16:49:29.461" v="526" actId="1076"/>
        <pc:sldMkLst>
          <pc:docMk/>
          <pc:sldMk cId="2042245954" sldId="281"/>
        </pc:sldMkLst>
        <pc:picChg chg="add mod">
          <ac:chgData name="Ankush Saxena" userId="01a51e374e6eee35" providerId="LiveId" clId="{6ABE3F1F-CBAA-40AA-8D53-61E23A47B381}" dt="2023-08-09T16:49:29.461" v="526" actId="1076"/>
          <ac:picMkLst>
            <pc:docMk/>
            <pc:sldMk cId="2042245954" sldId="281"/>
            <ac:picMk id="3" creationId="{A26F6577-D2E5-D04E-0D28-5492CEBE35D9}"/>
          </ac:picMkLst>
        </pc:picChg>
      </pc:sldChg>
      <pc:sldChg chg="addSp delSp modSp new mod setBg">
        <pc:chgData name="Ankush Saxena" userId="01a51e374e6eee35" providerId="LiveId" clId="{6ABE3F1F-CBAA-40AA-8D53-61E23A47B381}" dt="2023-08-09T16:49:34.759" v="527" actId="1076"/>
        <pc:sldMkLst>
          <pc:docMk/>
          <pc:sldMk cId="2193440989" sldId="282"/>
        </pc:sldMkLst>
        <pc:picChg chg="add del mod">
          <ac:chgData name="Ankush Saxena" userId="01a51e374e6eee35" providerId="LiveId" clId="{6ABE3F1F-CBAA-40AA-8D53-61E23A47B381}" dt="2023-08-07T12:28:48.990" v="87" actId="478"/>
          <ac:picMkLst>
            <pc:docMk/>
            <pc:sldMk cId="2193440989" sldId="282"/>
            <ac:picMk id="3" creationId="{1293EEA6-B7D1-4540-8A1C-7203A3A2F13D}"/>
          </ac:picMkLst>
        </pc:picChg>
        <pc:picChg chg="add mod">
          <ac:chgData name="Ankush Saxena" userId="01a51e374e6eee35" providerId="LiveId" clId="{6ABE3F1F-CBAA-40AA-8D53-61E23A47B381}" dt="2023-08-09T16:49:34.759" v="527" actId="1076"/>
          <ac:picMkLst>
            <pc:docMk/>
            <pc:sldMk cId="2193440989" sldId="282"/>
            <ac:picMk id="5" creationId="{64F7836F-4588-8846-A4C4-79DE59C8206A}"/>
          </ac:picMkLst>
        </pc:picChg>
      </pc:sldChg>
      <pc:sldChg chg="addSp modSp new mod setBg">
        <pc:chgData name="Ankush Saxena" userId="01a51e374e6eee35" providerId="LiveId" clId="{6ABE3F1F-CBAA-40AA-8D53-61E23A47B381}" dt="2023-08-09T16:49:40.668" v="528" actId="1076"/>
        <pc:sldMkLst>
          <pc:docMk/>
          <pc:sldMk cId="919547978" sldId="283"/>
        </pc:sldMkLst>
        <pc:picChg chg="add mod">
          <ac:chgData name="Ankush Saxena" userId="01a51e374e6eee35" providerId="LiveId" clId="{6ABE3F1F-CBAA-40AA-8D53-61E23A47B381}" dt="2023-08-09T16:49:40.668" v="528" actId="1076"/>
          <ac:picMkLst>
            <pc:docMk/>
            <pc:sldMk cId="919547978" sldId="283"/>
            <ac:picMk id="3" creationId="{0532FFA4-8974-B98E-EF90-EE60BBF1820D}"/>
          </ac:picMkLst>
        </pc:picChg>
      </pc:sldChg>
      <pc:sldChg chg="addSp modSp new mod setBg">
        <pc:chgData name="Ankush Saxena" userId="01a51e374e6eee35" providerId="LiveId" clId="{6ABE3F1F-CBAA-40AA-8D53-61E23A47B381}" dt="2023-08-09T16:50:46.600" v="529" actId="1076"/>
        <pc:sldMkLst>
          <pc:docMk/>
          <pc:sldMk cId="3354328599" sldId="284"/>
        </pc:sldMkLst>
        <pc:picChg chg="add mod">
          <ac:chgData name="Ankush Saxena" userId="01a51e374e6eee35" providerId="LiveId" clId="{6ABE3F1F-CBAA-40AA-8D53-61E23A47B381}" dt="2023-08-09T16:50:46.600" v="529" actId="1076"/>
          <ac:picMkLst>
            <pc:docMk/>
            <pc:sldMk cId="3354328599" sldId="284"/>
            <ac:picMk id="3" creationId="{E680FC27-CF71-2080-D081-3C49597EC681}"/>
          </ac:picMkLst>
        </pc:picChg>
      </pc:sldChg>
      <pc:sldChg chg="addSp modSp new mod setBg">
        <pc:chgData name="Ankush Saxena" userId="01a51e374e6eee35" providerId="LiveId" clId="{6ABE3F1F-CBAA-40AA-8D53-61E23A47B381}" dt="2023-08-09T16:51:00.546" v="530" actId="1076"/>
        <pc:sldMkLst>
          <pc:docMk/>
          <pc:sldMk cId="1863039176" sldId="285"/>
        </pc:sldMkLst>
        <pc:picChg chg="add mod">
          <ac:chgData name="Ankush Saxena" userId="01a51e374e6eee35" providerId="LiveId" clId="{6ABE3F1F-CBAA-40AA-8D53-61E23A47B381}" dt="2023-08-09T16:51:00.546" v="530" actId="1076"/>
          <ac:picMkLst>
            <pc:docMk/>
            <pc:sldMk cId="1863039176" sldId="285"/>
            <ac:picMk id="3" creationId="{178B6F82-6746-3E51-B9C0-7A19F01A6E0F}"/>
          </ac:picMkLst>
        </pc:picChg>
      </pc:sldChg>
      <pc:sldChg chg="addSp modSp new mod setBg">
        <pc:chgData name="Ankush Saxena" userId="01a51e374e6eee35" providerId="LiveId" clId="{6ABE3F1F-CBAA-40AA-8D53-61E23A47B381}" dt="2023-08-09T16:51:06.189" v="531" actId="571"/>
        <pc:sldMkLst>
          <pc:docMk/>
          <pc:sldMk cId="2226529661" sldId="286"/>
        </pc:sldMkLst>
        <pc:picChg chg="add mod">
          <ac:chgData name="Ankush Saxena" userId="01a51e374e6eee35" providerId="LiveId" clId="{6ABE3F1F-CBAA-40AA-8D53-61E23A47B381}" dt="2023-08-09T16:51:06.189" v="531" actId="571"/>
          <ac:picMkLst>
            <pc:docMk/>
            <pc:sldMk cId="2226529661" sldId="286"/>
            <ac:picMk id="2" creationId="{B898CFE8-A706-C767-4069-180D2074BF3F}"/>
          </ac:picMkLst>
        </pc:picChg>
        <pc:picChg chg="add mod">
          <ac:chgData name="Ankush Saxena" userId="01a51e374e6eee35" providerId="LiveId" clId="{6ABE3F1F-CBAA-40AA-8D53-61E23A47B381}" dt="2023-08-08T20:24:09.478" v="489" actId="108"/>
          <ac:picMkLst>
            <pc:docMk/>
            <pc:sldMk cId="2226529661" sldId="286"/>
            <ac:picMk id="3" creationId="{917DCB3A-C86D-AA6E-2901-41CA82F07B73}"/>
          </ac:picMkLst>
        </pc:picChg>
      </pc:sldChg>
      <pc:sldChg chg="addSp modSp new mod setBg">
        <pc:chgData name="Ankush Saxena" userId="01a51e374e6eee35" providerId="LiveId" clId="{6ABE3F1F-CBAA-40AA-8D53-61E23A47B381}" dt="2023-08-09T16:51:10.650" v="532" actId="571"/>
        <pc:sldMkLst>
          <pc:docMk/>
          <pc:sldMk cId="1411280648" sldId="287"/>
        </pc:sldMkLst>
        <pc:picChg chg="add mod">
          <ac:chgData name="Ankush Saxena" userId="01a51e374e6eee35" providerId="LiveId" clId="{6ABE3F1F-CBAA-40AA-8D53-61E23A47B381}" dt="2023-08-09T16:51:10.650" v="532" actId="571"/>
          <ac:picMkLst>
            <pc:docMk/>
            <pc:sldMk cId="1411280648" sldId="287"/>
            <ac:picMk id="2" creationId="{ACE3FCBB-4ACE-9EFE-1C16-75ED42AFFF42}"/>
          </ac:picMkLst>
        </pc:picChg>
        <pc:picChg chg="add mod">
          <ac:chgData name="Ankush Saxena" userId="01a51e374e6eee35" providerId="LiveId" clId="{6ABE3F1F-CBAA-40AA-8D53-61E23A47B381}" dt="2023-08-08T20:24:40.139" v="490" actId="108"/>
          <ac:picMkLst>
            <pc:docMk/>
            <pc:sldMk cId="1411280648" sldId="287"/>
            <ac:picMk id="3" creationId="{2A2ADFFF-D776-0DA0-3968-71F2851EFA88}"/>
          </ac:picMkLst>
        </pc:picChg>
      </pc:sldChg>
      <pc:sldChg chg="addSp modSp new mod setBg">
        <pc:chgData name="Ankush Saxena" userId="01a51e374e6eee35" providerId="LiveId" clId="{6ABE3F1F-CBAA-40AA-8D53-61E23A47B381}" dt="2023-08-09T16:51:17.204" v="533" actId="1076"/>
        <pc:sldMkLst>
          <pc:docMk/>
          <pc:sldMk cId="2736438113" sldId="288"/>
        </pc:sldMkLst>
        <pc:picChg chg="add mod">
          <ac:chgData name="Ankush Saxena" userId="01a51e374e6eee35" providerId="LiveId" clId="{6ABE3F1F-CBAA-40AA-8D53-61E23A47B381}" dt="2023-08-09T16:51:17.204" v="533" actId="1076"/>
          <ac:picMkLst>
            <pc:docMk/>
            <pc:sldMk cId="2736438113" sldId="288"/>
            <ac:picMk id="3" creationId="{ECD0B069-D867-3AE9-B56C-1CE724917934}"/>
          </ac:picMkLst>
        </pc:picChg>
      </pc:sldChg>
      <pc:sldChg chg="addSp modSp new mod setBg">
        <pc:chgData name="Ankush Saxena" userId="01a51e374e6eee35" providerId="LiveId" clId="{6ABE3F1F-CBAA-40AA-8D53-61E23A47B381}" dt="2023-08-09T16:51:21.588" v="534" actId="1076"/>
        <pc:sldMkLst>
          <pc:docMk/>
          <pc:sldMk cId="2418771731" sldId="289"/>
        </pc:sldMkLst>
        <pc:picChg chg="add mod">
          <ac:chgData name="Ankush Saxena" userId="01a51e374e6eee35" providerId="LiveId" clId="{6ABE3F1F-CBAA-40AA-8D53-61E23A47B381}" dt="2023-08-09T16:51:21.588" v="534" actId="1076"/>
          <ac:picMkLst>
            <pc:docMk/>
            <pc:sldMk cId="2418771731" sldId="289"/>
            <ac:picMk id="3" creationId="{8F478F55-6183-3FA5-D60A-5CD0C1F30F2D}"/>
          </ac:picMkLst>
        </pc:picChg>
      </pc:sldChg>
      <pc:sldChg chg="addSp delSp modSp new mod setBg">
        <pc:chgData name="Ankush Saxena" userId="01a51e374e6eee35" providerId="LiveId" clId="{6ABE3F1F-CBAA-40AA-8D53-61E23A47B381}" dt="2023-08-09T16:51:25.944" v="535" actId="571"/>
        <pc:sldMkLst>
          <pc:docMk/>
          <pc:sldMk cId="3832313350" sldId="290"/>
        </pc:sldMkLst>
        <pc:picChg chg="add mod">
          <ac:chgData name="Ankush Saxena" userId="01a51e374e6eee35" providerId="LiveId" clId="{6ABE3F1F-CBAA-40AA-8D53-61E23A47B381}" dt="2023-08-09T16:51:25.944" v="535" actId="571"/>
          <ac:picMkLst>
            <pc:docMk/>
            <pc:sldMk cId="3832313350" sldId="290"/>
            <ac:picMk id="2" creationId="{42954AF8-BA4B-A784-362E-B989F8839D72}"/>
          </ac:picMkLst>
        </pc:picChg>
        <pc:picChg chg="add del mod">
          <ac:chgData name="Ankush Saxena" userId="01a51e374e6eee35" providerId="LiveId" clId="{6ABE3F1F-CBAA-40AA-8D53-61E23A47B381}" dt="2023-08-08T06:05:29.087" v="120" actId="478"/>
          <ac:picMkLst>
            <pc:docMk/>
            <pc:sldMk cId="3832313350" sldId="290"/>
            <ac:picMk id="3" creationId="{A84C9492-BF3D-C01D-7648-B01981E74301}"/>
          </ac:picMkLst>
        </pc:picChg>
        <pc:picChg chg="add mod">
          <ac:chgData name="Ankush Saxena" userId="01a51e374e6eee35" providerId="LiveId" clId="{6ABE3F1F-CBAA-40AA-8D53-61E23A47B381}" dt="2023-08-08T20:27:27.180" v="498" actId="108"/>
          <ac:picMkLst>
            <pc:docMk/>
            <pc:sldMk cId="3832313350" sldId="290"/>
            <ac:picMk id="5" creationId="{A53E8FCA-9C0C-314E-49D5-988361D2D3BB}"/>
          </ac:picMkLst>
        </pc:picChg>
      </pc:sldChg>
      <pc:sldChg chg="addSp modSp new mod setBg">
        <pc:chgData name="Ankush Saxena" userId="01a51e374e6eee35" providerId="LiveId" clId="{6ABE3F1F-CBAA-40AA-8D53-61E23A47B381}" dt="2023-08-09T16:51:53.222" v="536" actId="571"/>
        <pc:sldMkLst>
          <pc:docMk/>
          <pc:sldMk cId="3294664981" sldId="291"/>
        </pc:sldMkLst>
        <pc:picChg chg="add mod">
          <ac:chgData name="Ankush Saxena" userId="01a51e374e6eee35" providerId="LiveId" clId="{6ABE3F1F-CBAA-40AA-8D53-61E23A47B381}" dt="2023-08-09T16:51:53.222" v="536" actId="571"/>
          <ac:picMkLst>
            <pc:docMk/>
            <pc:sldMk cId="3294664981" sldId="291"/>
            <ac:picMk id="2" creationId="{2DB8BE88-BB51-D363-97E3-F601B4D44A8C}"/>
          </ac:picMkLst>
        </pc:picChg>
        <pc:picChg chg="add mod">
          <ac:chgData name="Ankush Saxena" userId="01a51e374e6eee35" providerId="LiveId" clId="{6ABE3F1F-CBAA-40AA-8D53-61E23A47B381}" dt="2023-08-08T20:28:22.047" v="501" actId="108"/>
          <ac:picMkLst>
            <pc:docMk/>
            <pc:sldMk cId="3294664981" sldId="291"/>
            <ac:picMk id="3" creationId="{AB803BA6-4873-6E9C-70A7-4BC20B1E9C27}"/>
          </ac:picMkLst>
        </pc:picChg>
      </pc:sldChg>
      <pc:sldChg chg="addSp modSp new mod setBg">
        <pc:chgData name="Ankush Saxena" userId="01a51e374e6eee35" providerId="LiveId" clId="{6ABE3F1F-CBAA-40AA-8D53-61E23A47B381}" dt="2023-08-09T16:51:57.631" v="537" actId="1076"/>
        <pc:sldMkLst>
          <pc:docMk/>
          <pc:sldMk cId="1941481556" sldId="292"/>
        </pc:sldMkLst>
        <pc:picChg chg="add mod">
          <ac:chgData name="Ankush Saxena" userId="01a51e374e6eee35" providerId="LiveId" clId="{6ABE3F1F-CBAA-40AA-8D53-61E23A47B381}" dt="2023-08-09T16:51:57.631" v="537" actId="1076"/>
          <ac:picMkLst>
            <pc:docMk/>
            <pc:sldMk cId="1941481556" sldId="292"/>
            <ac:picMk id="3" creationId="{B797D038-F767-285D-9E39-A9E4B22DFE77}"/>
          </ac:picMkLst>
        </pc:picChg>
      </pc:sldChg>
      <pc:sldChg chg="addSp modSp new mod ord setBg">
        <pc:chgData name="Ankush Saxena" userId="01a51e374e6eee35" providerId="LiveId" clId="{6ABE3F1F-CBAA-40AA-8D53-61E23A47B381}" dt="2023-08-08T19:49:21.735" v="374" actId="207"/>
        <pc:sldMkLst>
          <pc:docMk/>
          <pc:sldMk cId="2868143304" sldId="293"/>
        </pc:sldMkLst>
        <pc:spChg chg="add mod">
          <ac:chgData name="Ankush Saxena" userId="01a51e374e6eee35" providerId="LiveId" clId="{6ABE3F1F-CBAA-40AA-8D53-61E23A47B381}" dt="2023-08-08T19:49:21.735" v="374" actId="207"/>
          <ac:spMkLst>
            <pc:docMk/>
            <pc:sldMk cId="2868143304" sldId="293"/>
            <ac:spMk id="2" creationId="{6785E17B-6467-0093-89F3-DA7948D50729}"/>
          </ac:spMkLst>
        </pc:spChg>
        <pc:spChg chg="add mod">
          <ac:chgData name="Ankush Saxena" userId="01a51e374e6eee35" providerId="LiveId" clId="{6ABE3F1F-CBAA-40AA-8D53-61E23A47B381}" dt="2023-08-08T19:45:57.326" v="345" actId="20577"/>
          <ac:spMkLst>
            <pc:docMk/>
            <pc:sldMk cId="2868143304" sldId="293"/>
            <ac:spMk id="3" creationId="{249D309F-4D57-FCB6-DFE2-5E4EAF887DA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31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22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229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1884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825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004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228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709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38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83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61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5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3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4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98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06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9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C280A3-9163-479C-823D-B312DE8F3AF5}" type="datetimeFigureOut">
              <a:rPr lang="en-IN" smtClean="0"/>
              <a:t>26-09-2023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124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5E17B-6467-0093-89F3-DA7948D50729}"/>
              </a:ext>
            </a:extLst>
          </p:cNvPr>
          <p:cNvSpPr txBox="1"/>
          <p:nvPr/>
        </p:nvSpPr>
        <p:spPr>
          <a:xfrm>
            <a:off x="1457325" y="657224"/>
            <a:ext cx="88106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IN" sz="4000" b="1" dirty="0">
                <a:solidFill>
                  <a:srgbClr val="FFFF00"/>
                </a:solidFill>
              </a:rPr>
              <a:t>Medical Data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D309F-4D57-FCB6-DFE2-5E4EAF887DA1}"/>
              </a:ext>
            </a:extLst>
          </p:cNvPr>
          <p:cNvSpPr txBox="1"/>
          <p:nvPr/>
        </p:nvSpPr>
        <p:spPr>
          <a:xfrm>
            <a:off x="9163050" y="5886450"/>
            <a:ext cx="269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By- Huma Saxena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14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7827-1534-8CA1-7770-261F6B50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6722"/>
            <a:ext cx="11163300" cy="6335652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03605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F6D2D-0429-8E30-E8C5-AA5269CF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258146"/>
            <a:ext cx="11541967" cy="6392558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05321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A7BE6-48A5-A7B3-7C59-C7D956B8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305771"/>
            <a:ext cx="11411339" cy="630469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9513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8C553-0EB4-EBA5-00A8-43B83F51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334346"/>
            <a:ext cx="11784563" cy="630555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6595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26226-6B01-5550-455D-0F2A8204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286722"/>
            <a:ext cx="11560628" cy="636234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08096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4E27E-1B74-40E9-565D-01646E05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201375"/>
            <a:ext cx="11607282" cy="636194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4377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1CBE-AA5F-887E-DD9D-9830D663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48622"/>
            <a:ext cx="11513976" cy="637134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31069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F4FDB-B54F-ECAA-BEFB-C40E7B27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0" y="286722"/>
            <a:ext cx="11448663" cy="6380260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931655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6AD82-E9F9-55F8-5350-A9414E4E0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0" y="183935"/>
            <a:ext cx="11793894" cy="639682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94908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D3445-2EF3-8BD3-0619-97DFC05B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250420"/>
            <a:ext cx="11485983" cy="63571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44DCFC-F216-D186-5155-B2B39D21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203767"/>
            <a:ext cx="11485983" cy="63571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6512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20F10-E7C4-7B1F-AC36-1FE13158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7" y="320775"/>
            <a:ext cx="11511871" cy="6216449"/>
          </a:xfrm>
          <a:prstGeom prst="rect">
            <a:avLst/>
          </a:prstGeom>
          <a:effectLst>
            <a:glow rad="127000">
              <a:schemeClr val="tx1"/>
            </a:glow>
            <a:outerShdw blurRad="50800" dist="50800" dir="5400000" algn="ctr" rotWithShape="0">
              <a:schemeClr val="accent4">
                <a:lumMod val="60000"/>
                <a:lumOff val="40000"/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34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CEBC2-B810-3830-E44E-1B30B0D1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4" y="270588"/>
            <a:ext cx="11747241" cy="63439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46665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DE3C1-C1EB-F9A8-048F-31C5F458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198689"/>
            <a:ext cx="11709919" cy="636731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06101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74782-AA71-5793-A72F-FA6D5C6B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256732"/>
            <a:ext cx="11811001" cy="63445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89B122-0D73-0FE7-2BD1-A6D54C1A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210079"/>
            <a:ext cx="11811001" cy="63445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87571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C1CBC-B424-7A90-D3A1-600A8E43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6" y="201375"/>
            <a:ext cx="11616612" cy="636194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58576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C3E74-B331-6C56-3D9B-587D1766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05772"/>
            <a:ext cx="11182350" cy="603891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53454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F6577-D2E5-D04E-0D28-5492CEBE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6" y="249491"/>
            <a:ext cx="11597951" cy="626571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04224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7836F-4588-8846-A4C4-79DE59C8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315296"/>
            <a:ext cx="11765902" cy="62727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19344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2FFA4-8974-B98E-EF90-EE60BBF1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6" y="277197"/>
            <a:ext cx="11562766" cy="626600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91954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FC27-CF71-2080-D081-3C49597E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" y="324822"/>
            <a:ext cx="11588620" cy="622441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35432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B6F82-6746-3E51-B9C0-7A19F01A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4" y="334347"/>
            <a:ext cx="11361576" cy="624180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863039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39AFB-2F8D-88FB-88F9-AFAE33E8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49112"/>
            <a:ext cx="11803224" cy="6266470"/>
          </a:xfrm>
          <a:prstGeom prst="rect">
            <a:avLst/>
          </a:prstGeom>
          <a:effectLst>
            <a:glow rad="127000">
              <a:schemeClr val="tx1"/>
            </a:glow>
            <a:outerShdw blurRad="50800" dist="50800" dir="5400000" algn="ctr" rotWithShape="0">
              <a:schemeClr val="accent4">
                <a:lumMod val="60000"/>
                <a:lumOff val="40000"/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1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DCB3A-C86D-AA6E-2901-41CA82F0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6" y="269884"/>
            <a:ext cx="11504645" cy="631823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98CFE8-A706-C767-4069-180D2074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6" y="223231"/>
            <a:ext cx="11504645" cy="631823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22652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DFFF-D776-0DA0-3968-71F2851E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" y="299629"/>
            <a:ext cx="11560629" cy="625874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E3FCBB-4ACE-9EFE-1C16-75ED42AF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" y="252976"/>
            <a:ext cx="11560629" cy="625874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1128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0B069-D867-3AE9-B56C-1CE72491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6" y="189859"/>
            <a:ext cx="11591924" cy="638497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736438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78F55-6183-3FA5-D60A-5CD0C1F3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257334"/>
            <a:ext cx="11280711" cy="625002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418771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E8FCA-9C0C-314E-49D5-988361D2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269759"/>
            <a:ext cx="11467322" cy="631848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54AF8-BA4B-A784-362E-B989F883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223106"/>
            <a:ext cx="11467322" cy="631848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83231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03BA6-4873-6E9C-70A7-4BC20B1E9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306327"/>
            <a:ext cx="11327363" cy="624534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B8BE88-BB51-D363-97E3-F601B4D4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8" y="259674"/>
            <a:ext cx="11327363" cy="624534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29466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D038-F767-285D-9E39-A9E4B22D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214884"/>
            <a:ext cx="11495314" cy="633492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94148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F221-32B9-82B1-775B-45CF11C7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4" y="189532"/>
            <a:ext cx="11674151" cy="6385629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95204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D04B3-078B-6B74-61A7-035BA477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36797"/>
            <a:ext cx="11551298" cy="629110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8144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4E51-516C-2585-EE3E-DB886140C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9" y="180580"/>
            <a:ext cx="11532637" cy="6403534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9883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7B894-C884-41EC-D8E4-1382A074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6" y="214750"/>
            <a:ext cx="11560629" cy="6335193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747681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47C9E-25D8-254D-EAB8-7BAA6C99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9" y="256018"/>
            <a:ext cx="11607282" cy="625265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1631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55F4D-4202-48A4-CC2A-92E6BF0F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3" y="225002"/>
            <a:ext cx="11504646" cy="631469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85989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0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9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0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9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9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20100</TotalTime>
  <Words>6</Words>
  <Application>Microsoft Office PowerPoint</Application>
  <PresentationFormat>Widescreen</PresentationFormat>
  <Paragraphs>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Saxena</dc:creator>
  <cp:lastModifiedBy>Ankush Saxena</cp:lastModifiedBy>
  <cp:revision>1</cp:revision>
  <dcterms:created xsi:type="dcterms:W3CDTF">2023-07-24T16:46:56Z</dcterms:created>
  <dcterms:modified xsi:type="dcterms:W3CDTF">2023-09-26T10:02:05Z</dcterms:modified>
</cp:coreProperties>
</file>